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40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 varScale="1">
        <p:scale>
          <a:sx n="77" d="100"/>
          <a:sy n="77" d="100"/>
        </p:scale>
        <p:origin x="-850" y="-77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18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1B08A00-4CC9-4704-A84B-BFC6394D2A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63424D7-C4F3-455D-905D-1017DC7EA772}" type="datetimeFigureOut">
              <a:rPr lang="en-US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C7C9FE3-6675-431A-AF8F-162E41290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6C388-EFD5-4631-9F85-D0B25BDC1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9A301-72A6-4F26-BFA3-3E61DA942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C5AE2-D183-42DC-9856-635F37AAA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84CAA4-288A-4F80-8808-9D9C26711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8857D3-6566-4A43-A796-C51B91415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2603AC-EEB1-4834-A4BA-8B62C1FF6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E5834A-6B5E-44F8-B4EC-B1B67AD9B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9D9B0-AEA5-4572-BDEA-20773CCEC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4C59FF-AC0B-4E74-BC3A-E8EC6454D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AE091E5-3A45-4A0E-A1D3-3DEF5324D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5BA33F5-E66F-4D86-9410-7A0727B23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0" r:id="rId2"/>
    <p:sldLayoutId id="2147484015" r:id="rId3"/>
    <p:sldLayoutId id="2147484016" r:id="rId4"/>
    <p:sldLayoutId id="2147484017" r:id="rId5"/>
    <p:sldLayoutId id="2147484018" r:id="rId6"/>
    <p:sldLayoutId id="2147484011" r:id="rId7"/>
    <p:sldLayoutId id="2147484019" r:id="rId8"/>
    <p:sldLayoutId id="2147484020" r:id="rId9"/>
    <p:sldLayoutId id="2147484012" r:id="rId10"/>
    <p:sldLayoutId id="214748401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st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half year 2014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U.S.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 - Slip/Trip/Fall from same level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4708525"/>
        </p:xfrm>
        <a:graphic>
          <a:graphicData uri="http://schemas.openxmlformats.org/drawingml/2006/table">
            <a:tbl>
              <a:tblPr/>
              <a:tblGrid>
                <a:gridCol w="4448175"/>
                <a:gridCol w="663575"/>
                <a:gridCol w="3795713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1549"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shop employee was crossing the rail road tracks</a:t>
                      </a:r>
                      <a:r>
                        <a:rPr kumimoji="0"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between shops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As he crossed, he caught his foot on a section of the track causing him to lose his balance and fall.  He extended his arms to catch himself and landed on his left arm/wrist resulting in injury to his wrist.  Upon evaluation it was found the employee had a broken wrist</a:t>
                      </a:r>
                      <a:r>
                        <a:rPr kumimoji="0"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 would require surgery to his wrist to ensure full use upon recovery.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8762">
                <a:tc rowSpan="2"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Uneven walking surface, inattention to footing and surroundings 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Lucida Sans Unicode" pitchFamily="34" charset="0"/>
                        <a:buAutoNum type="arabicPeriod"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Repair/pave uneven</a:t>
                      </a:r>
                      <a:r>
                        <a:rPr lang="en-US" sz="1400" baseline="0" dirty="0" smtClean="0"/>
                        <a:t> surface to remove the trip hazard, paint warning messages on pavement</a:t>
                      </a:r>
                      <a:endParaRPr lang="en-US" sz="1400" dirty="0"/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364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1225" y="1390650"/>
            <a:ext cx="18192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6" name="Picture 6"/>
          <p:cNvPicPr>
            <a:picLocks noChangeAspect="1" noChangeArrowheads="1"/>
          </p:cNvPicPr>
          <p:nvPr/>
        </p:nvPicPr>
        <p:blipFill>
          <a:blip r:embed="rId6" cstate="print"/>
          <a:srcRect t="49289"/>
          <a:stretch>
            <a:fillRect/>
          </a:stretch>
        </p:blipFill>
        <p:spPr bwMode="auto">
          <a:xfrm>
            <a:off x="6724650" y="1604963"/>
            <a:ext cx="2001838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17379</TotalTime>
  <Words>132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Lucida Sans Unicode</vt:lpstr>
      <vt:lpstr>Wingdings 3</vt:lpstr>
      <vt:lpstr>Verdana</vt:lpstr>
      <vt:lpstr>Wingdings 2</vt:lpstr>
      <vt:lpstr>+mj-lt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479</cp:revision>
  <cp:lastPrinted>2003-11-04T16:53:27Z</cp:lastPrinted>
  <dcterms:created xsi:type="dcterms:W3CDTF">2004-01-23T18:06:09Z</dcterms:created>
  <dcterms:modified xsi:type="dcterms:W3CDTF">2015-02-25T08:36:10Z</dcterms:modified>
</cp:coreProperties>
</file>