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18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1B08A00-4CC9-4704-A84B-BFC6394D2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63424D7-C4F3-455D-905D-1017DC7EA772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7C9FE3-6675-431A-AF8F-162E41290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6C388-EFD5-4631-9F85-D0B25BDC1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A301-72A6-4F26-BFA3-3E61DA942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C5AE2-D183-42DC-9856-635F37AAA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84CAA4-288A-4F80-8808-9D9C26711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8857D3-6566-4A43-A796-C51B91415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2603AC-EEB1-4834-A4BA-8B62C1FF6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E5834A-6B5E-44F8-B4EC-B1B67AD9B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9D9B0-AEA5-4572-BDEA-20773CCEC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4C59FF-AC0B-4E74-BC3A-E8EC6454D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AE091E5-3A45-4A0E-A1D3-3DEF5324D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BA33F5-E66F-4D86-9410-7A0727B23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Slip/Trip/Fall from same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shop employee was crossing the rail road tracks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between shops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As he crossed, he caught his foot on a section of the track causing him to lose his balance and fall.  He extended his arms to catch himself and landed on his left arm/wrist resulting in injury to his wrist.  Upon evaluation it was found the employee had a broken wrist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 would require surgery to his wrist to ensure full use upon recovery.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Uneven walking surface, inattention to footing and surroundings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Repair/pave uneven</a:t>
                      </a:r>
                      <a:r>
                        <a:rPr lang="en-US" sz="1400" baseline="0" dirty="0" smtClean="0"/>
                        <a:t> surface to remove the trip hazard, paint warning messages on pavement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1225" y="1390650"/>
            <a:ext cx="18192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6" name="Picture 6"/>
          <p:cNvPicPr>
            <a:picLocks noChangeAspect="1" noChangeArrowheads="1"/>
          </p:cNvPicPr>
          <p:nvPr/>
        </p:nvPicPr>
        <p:blipFill>
          <a:blip r:embed="rId6" cstate="print"/>
          <a:srcRect t="49289"/>
          <a:stretch>
            <a:fillRect/>
          </a:stretch>
        </p:blipFill>
        <p:spPr bwMode="auto">
          <a:xfrm>
            <a:off x="6724650" y="1604963"/>
            <a:ext cx="2001838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17379</TotalTime>
  <Words>132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2015-02-25T08:36:10Z</dcterms:modified>
</cp:coreProperties>
</file>